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4"/>
  </p:notesMasterIdLst>
  <p:sldIdLst>
    <p:sldId id="261" r:id="rId2"/>
    <p:sldId id="262" r:id="rId3"/>
  </p:sldIdLst>
  <p:sldSz cx="10261600" cy="7200900"/>
  <p:notesSz cx="6669088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32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972" autoAdjust="0"/>
    <p:restoredTop sz="94660"/>
  </p:normalViewPr>
  <p:slideViewPr>
    <p:cSldViewPr>
      <p:cViewPr varScale="1">
        <p:scale>
          <a:sx n="124" d="100"/>
          <a:sy n="124" d="100"/>
        </p:scale>
        <p:origin x="1560" y="184"/>
      </p:cViewPr>
      <p:guideLst>
        <p:guide orient="horz" pos="2268"/>
        <p:guide pos="32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7422793-1102-CA4B-8119-EB4668577DC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957EF30-C59C-E147-ABE8-FDCDDBD03E8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766F053-6C3B-A34A-ACF8-36E0AAE2E89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2625" y="744538"/>
            <a:ext cx="53038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35733CB2-E9E0-E543-8650-F099B3E51A8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ED85B307-7B4F-D54F-9826-96E2C0D76FA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AB796798-D569-E946-86AD-51D2BB1874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30246F-C123-9543-9A8D-C74C762225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9938" y="2236788"/>
            <a:ext cx="8721725" cy="1543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9875" y="4079875"/>
            <a:ext cx="7181850" cy="1841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B949BD4-EFF3-644E-8E67-21F0A99063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4C8651-F03D-1E4C-9789-A57235A29E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AB1C05-4C74-D54D-8B4C-4A89A06BEF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31A828-0A86-4F4B-B211-93A3EB49FC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290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B21C59-5DBC-0945-8C70-10F622D8E0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47F689-5D0B-7546-93D0-049C4FA1E7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29C79C-BB3E-3945-9B80-41F1D83153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7F30BE-C7E8-014D-8458-05154B3BED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328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213" y="4627563"/>
            <a:ext cx="8721725" cy="1430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213" y="3052763"/>
            <a:ext cx="8721725" cy="15748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27F462-7738-CC46-8BAF-E5067F4D7C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7D739B-2299-E943-95DA-0C472EE252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F7AE7C-51A0-234C-93E8-EE3764E132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D5697-8E2E-B24E-A6FB-4D3916440A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617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763" y="1679575"/>
            <a:ext cx="4541837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000" y="1679575"/>
            <a:ext cx="4541838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C5CF91-7D14-B24B-95B0-2F3FF62A42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0B7BB2-13BF-4A4A-B904-0F59CEAC36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F6A766-3128-A849-B104-9478B5120B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18431E-B02F-8F4F-9741-74B92F9699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378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763" y="1611313"/>
            <a:ext cx="4533900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763" y="2284413"/>
            <a:ext cx="4533900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13350" y="1611313"/>
            <a:ext cx="4535488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13350" y="2284413"/>
            <a:ext cx="4535488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728687D-59A0-F74D-B48D-D05F562A89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8751EBA-4877-6A4C-AB8F-09DB15EA4D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1CE7928-277D-C94F-AA9E-3D7CEB812A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1B125-6B91-8E4D-B3C7-94ECC4457C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844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30AADFF-F485-2443-B3A7-654EC505F9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844D71B-76B5-B74C-BD0B-709EFE7163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C50390E-8DEE-8647-83C6-C5B4BD7FDE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6893C2-CC6C-5142-84F5-E669D2AD16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0975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12A0F7A-E364-6444-AFF2-33B35F5A01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423DCA5-BC51-724F-A41C-E7466F0696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573AD10-064F-984B-8418-C5A6665C92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62C47B-C445-B34B-9AD2-DFAB5192A0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082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87338"/>
            <a:ext cx="3376612" cy="12192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613" y="287338"/>
            <a:ext cx="5737225" cy="61452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763" y="1506538"/>
            <a:ext cx="3376612" cy="49260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C1061F-9A83-6A4E-9BCC-0E703AB646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D1BF65-C188-BD44-964B-50C76F6504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D76D7E-D530-CA4C-BBFF-0317FF909A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159684-FE3E-1449-BAA4-94B353CF80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8914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363" y="5040313"/>
            <a:ext cx="6156325" cy="5953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1363" y="642938"/>
            <a:ext cx="6156325" cy="432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1363" y="5635625"/>
            <a:ext cx="6156325" cy="844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AF2E4B-4C6A-5143-86B3-F5A41773EF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42E8D4-C78E-3742-82E1-7C44ADCC31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B14853-060B-EB47-A3D0-01D359B8FC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5C138C-3385-A74E-B037-BCBE7B0C2B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23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83E7C2-6443-E741-9CEC-BF6AF1F5F1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12583A-8240-0842-B20B-7287E5F25B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C30BA0-153B-DD47-9A17-5CFD7F7C86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DD5966-DDF4-FC42-A078-60216BC561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3746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613" y="288925"/>
            <a:ext cx="2308225" cy="6143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2763" y="288925"/>
            <a:ext cx="6775450" cy="6143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2C6509-F5D5-DC4C-97E6-1D9CD3B326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ADA1C1-EE80-374B-8985-3B49E4F744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D451CA-42BD-524A-96BC-3BA47119F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DBB044-B530-9F4D-A849-21FBC52876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9068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2763" y="288925"/>
            <a:ext cx="9236075" cy="614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7F53B47-732B-D943-A876-337E2765BC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EC427DA-3091-6240-BF93-B47CC5CA5E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54022D9-CD9A-FF4A-AE7A-1F967859EB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76DDC4-98F7-0B47-BE16-CF89D18336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167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92A1765-77C7-084D-8014-FDDAEBB3F3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288925"/>
            <a:ext cx="92360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07B6D04-0B27-9C41-B098-3126695D8C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679575"/>
            <a:ext cx="9236075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53C202A-7E04-9044-9D98-D072F3CD524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2763" y="6557963"/>
            <a:ext cx="239395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defTabSz="952500">
              <a:defRPr sz="15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7BB4491-394C-CA45-AA1C-467D1428284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6788" y="6557963"/>
            <a:ext cx="324802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algn="ctr" defTabSz="952500">
              <a:defRPr sz="15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1796D71-79E3-E342-8877-27E9144D2D1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54888" y="6557963"/>
            <a:ext cx="2393950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18" tIns="47610" rIns="95218" bIns="47610" numCol="1" anchor="t" anchorCtr="0" compatLnSpc="1">
            <a:prstTxWarp prst="textNoShape">
              <a:avLst/>
            </a:prstTxWarp>
          </a:bodyPr>
          <a:lstStyle>
            <a:lvl1pPr algn="r" defTabSz="952500">
              <a:defRPr sz="1500"/>
            </a:lvl1pPr>
          </a:lstStyle>
          <a:p>
            <a:fld id="{368BCF8D-2663-E74B-A55A-733D68FF30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2pPr>
      <a:lvl3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3pPr>
      <a:lvl4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4pPr>
      <a:lvl5pPr algn="ctr" defTabSz="952500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5pPr>
      <a:lvl6pPr marL="4572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6pPr>
      <a:lvl7pPr marL="9144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952500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7188" indent="-357188" algn="l" defTabSz="952500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73113" indent="-296863" algn="l" defTabSz="952500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cs typeface="+mn-cs"/>
        </a:defRPr>
      </a:lvl2pPr>
      <a:lvl3pPr marL="1190625" indent="-238125" algn="l" defTabSz="952500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66875" indent="-238125" algn="l" defTabSz="952500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43125" indent="-238125" algn="l" defTabSz="952500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003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0575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5147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3971925" indent="-238125" algn="l" defTabSz="952500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5">
            <a:extLst>
              <a:ext uri="{FF2B5EF4-FFF2-40B4-BE49-F238E27FC236}">
                <a16:creationId xmlns:a16="http://schemas.microsoft.com/office/drawing/2014/main" id="{766DF7C9-11FF-1A4E-B12E-A46D13D5C58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3332162" y="3476625"/>
            <a:ext cx="6945312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200" b="1">
                <a:latin typeface="Comic Sans MS" panose="030F0902030302020204" pitchFamily="66" charset="0"/>
              </a:rPr>
              <a:t>Keywords: stable, full, shell, sharing, non metals, </a:t>
            </a:r>
          </a:p>
        </p:txBody>
      </p:sp>
      <p:sp>
        <p:nvSpPr>
          <p:cNvPr id="1030" name="Text Box 93">
            <a:extLst>
              <a:ext uri="{FF2B5EF4-FFF2-40B4-BE49-F238E27FC236}">
                <a16:creationId xmlns:a16="http://schemas.microsoft.com/office/drawing/2014/main" id="{2ACFC742-9786-D84E-8785-B67CB32D0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44463"/>
            <a:ext cx="4751388" cy="850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400" b="1" u="sng" dirty="0">
                <a:latin typeface="Comic Sans MS" pitchFamily="66" charset="0"/>
              </a:rPr>
              <a:t>C2 Topic 3: Covalent Bonding and Separation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This topic looks at: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Covalent bonding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Separating techniques</a:t>
            </a:r>
          </a:p>
        </p:txBody>
      </p:sp>
      <p:sp>
        <p:nvSpPr>
          <p:cNvPr id="2052" name="Text Box 142">
            <a:extLst>
              <a:ext uri="{FF2B5EF4-FFF2-40B4-BE49-F238E27FC236}">
                <a16:creationId xmlns:a16="http://schemas.microsoft.com/office/drawing/2014/main" id="{18C500BF-DA1C-8441-B0F4-BDF66D659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775" y="177800"/>
            <a:ext cx="5041900" cy="43280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u="sng" dirty="0">
                <a:latin typeface="Comic Sans MS" panose="030F0902030302020204" pitchFamily="66" charset="0"/>
              </a:rPr>
              <a:t>Giant molecular covalent structures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dirty="0">
                <a:latin typeface="Comic Sans MS" panose="030F0902030302020204" pitchFamily="66" charset="0"/>
              </a:rPr>
              <a:t>Explain the differences in diamond and graphite, make reference to their structures. </a:t>
            </a: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dirty="0">
              <a:latin typeface="Comic Sans MS" panose="030F0902030302020204" pitchFamily="66" charset="0"/>
            </a:endParaRPr>
          </a:p>
        </p:txBody>
      </p:sp>
      <p:sp>
        <p:nvSpPr>
          <p:cNvPr id="2053" name="Text Box 267">
            <a:extLst>
              <a:ext uri="{FF2B5EF4-FFF2-40B4-BE49-F238E27FC236}">
                <a16:creationId xmlns:a16="http://schemas.microsoft.com/office/drawing/2014/main" id="{C1C45866-B3CB-DE4B-968B-A8AC3E7AB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2016125"/>
            <a:ext cx="4751388" cy="471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u="sng">
                <a:latin typeface="Comic Sans MS" panose="030F0902030302020204" pitchFamily="66" charset="0"/>
              </a:rPr>
              <a:t>Simple Covalent Bonding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Draw the covalent bonding in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Water H</a:t>
            </a:r>
            <a:r>
              <a:rPr lang="en-GB" altLang="en-US" baseline="-25000">
                <a:latin typeface="Comic Sans MS" panose="030F0902030302020204" pitchFamily="66" charset="0"/>
              </a:rPr>
              <a:t>2</a:t>
            </a:r>
            <a:r>
              <a:rPr lang="en-GB" altLang="en-US">
                <a:latin typeface="Comic Sans MS" panose="030F0902030302020204" pitchFamily="66" charset="0"/>
              </a:rPr>
              <a:t>O</a:t>
            </a:r>
          </a:p>
          <a:p>
            <a:pPr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Chlorine Cl</a:t>
            </a:r>
            <a:r>
              <a:rPr lang="en-GB" altLang="en-US" baseline="-25000">
                <a:latin typeface="Comic Sans MS" panose="030F0902030302020204" pitchFamily="66" charset="0"/>
              </a:rPr>
              <a:t>2</a:t>
            </a: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Methane CH</a:t>
            </a:r>
            <a:r>
              <a:rPr lang="en-GB" altLang="en-US" baseline="-25000">
                <a:latin typeface="Comic Sans MS" panose="030F0902030302020204" pitchFamily="66" charset="0"/>
              </a:rPr>
              <a:t>4</a:t>
            </a: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</p:txBody>
      </p:sp>
      <p:sp>
        <p:nvSpPr>
          <p:cNvPr id="2054" name="Text Box 274">
            <a:extLst>
              <a:ext uri="{FF2B5EF4-FFF2-40B4-BE49-F238E27FC236}">
                <a16:creationId xmlns:a16="http://schemas.microsoft.com/office/drawing/2014/main" id="{B8C83D1C-5A9F-E047-AE80-ABFB54114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193800"/>
            <a:ext cx="4751388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What is covalent bonding and why does it occur?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 </a:t>
            </a:r>
          </a:p>
        </p:txBody>
      </p:sp>
      <p:sp>
        <p:nvSpPr>
          <p:cNvPr id="2055" name="Rectangle 847">
            <a:extLst>
              <a:ext uri="{FF2B5EF4-FFF2-40B4-BE49-F238E27FC236}">
                <a16:creationId xmlns:a16="http://schemas.microsoft.com/office/drawing/2014/main" id="{3F27A993-155B-244F-9667-8F107EC63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056" name="Rectangle 849">
            <a:extLst>
              <a:ext uri="{FF2B5EF4-FFF2-40B4-BE49-F238E27FC236}">
                <a16:creationId xmlns:a16="http://schemas.microsoft.com/office/drawing/2014/main" id="{73A3327D-D1F8-C649-BAA8-30B583C85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3113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057" name="Text Box 277">
            <a:extLst>
              <a:ext uri="{FF2B5EF4-FFF2-40B4-BE49-F238E27FC236}">
                <a16:creationId xmlns:a16="http://schemas.microsoft.com/office/drawing/2014/main" id="{6C3B199A-6131-EA44-BDD6-4E8AE9323080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5058792" y="4608562"/>
            <a:ext cx="5040312" cy="2019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="1" u="sng" dirty="0">
                <a:latin typeface="Comic Sans MS" panose="030F0902030302020204" pitchFamily="66" charset="0"/>
              </a:rPr>
              <a:t>What are the properties of simple covalent compounds and how do they compare to ionic compounds?</a:t>
            </a:r>
          </a:p>
          <a:p>
            <a:pPr algn="ctr" eaLnBrk="1" hangingPunct="1">
              <a:spcBef>
                <a:spcPct val="50000"/>
              </a:spcBef>
            </a:pPr>
            <a:endParaRPr lang="en-GB" altLang="en-US" b="1" u="sng" dirty="0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 dirty="0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 dirty="0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 dirty="0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 dirty="0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 dirty="0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 dirty="0">
              <a:latin typeface="Comic Sans MS" panose="030F0902030302020204" pitchFamily="66" charset="0"/>
            </a:endParaRPr>
          </a:p>
        </p:txBody>
      </p:sp>
      <p:sp>
        <p:nvSpPr>
          <p:cNvPr id="2058" name="Text Box 5">
            <a:extLst>
              <a:ext uri="{FF2B5EF4-FFF2-40B4-BE49-F238E27FC236}">
                <a16:creationId xmlns:a16="http://schemas.microsoft.com/office/drawing/2014/main" id="{830E87AD-EC79-A74F-8823-40CB5F31D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8" y="6845300"/>
            <a:ext cx="6943725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200" b="1">
                <a:latin typeface="Comic Sans MS" panose="030F0902030302020204" pitchFamily="66" charset="0"/>
              </a:rPr>
              <a:t>Keywords: strong, delocalised electrons, conduct, slide, layers</a:t>
            </a:r>
          </a:p>
        </p:txBody>
      </p:sp>
      <p:pic>
        <p:nvPicPr>
          <p:cNvPr id="2059" name="Picture 17">
            <a:extLst>
              <a:ext uri="{FF2B5EF4-FFF2-40B4-BE49-F238E27FC236}">
                <a16:creationId xmlns:a16="http://schemas.microsoft.com/office/drawing/2014/main" id="{08C82819-76AF-1A42-807B-90B072596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25" y="825500"/>
            <a:ext cx="364807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>
            <a:extLst>
              <a:ext uri="{FF2B5EF4-FFF2-40B4-BE49-F238E27FC236}">
                <a16:creationId xmlns:a16="http://schemas.microsoft.com/office/drawing/2014/main" id="{C4235272-5CFF-9640-91D9-EF754EF10E9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3332162" y="3476625"/>
            <a:ext cx="6945312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200" b="1">
                <a:latin typeface="Comic Sans MS" panose="030F0902030302020204" pitchFamily="66" charset="0"/>
              </a:rPr>
              <a:t>Keywords: separating funnel, fractional distillation, boiling points, </a:t>
            </a:r>
          </a:p>
        </p:txBody>
      </p:sp>
      <p:sp>
        <p:nvSpPr>
          <p:cNvPr id="1030" name="Text Box 93">
            <a:extLst>
              <a:ext uri="{FF2B5EF4-FFF2-40B4-BE49-F238E27FC236}">
                <a16:creationId xmlns:a16="http://schemas.microsoft.com/office/drawing/2014/main" id="{39127D0F-55D2-6E44-BCDE-669FDFE32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44463"/>
            <a:ext cx="4751388" cy="850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400" b="1" u="sng" dirty="0">
                <a:latin typeface="Comic Sans MS" pitchFamily="66" charset="0"/>
              </a:rPr>
              <a:t>C2 Topic 3: Covalent Bonding and Separation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>
                <a:latin typeface="Comic Sans MS" pitchFamily="66" charset="0"/>
              </a:rPr>
              <a:t>This topic looks at: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Covalent bonding</a:t>
            </a:r>
          </a:p>
          <a:p>
            <a:pPr marL="180000" indent="-171450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dirty="0">
                <a:latin typeface="Comic Sans MS" pitchFamily="66" charset="0"/>
              </a:rPr>
              <a:t>Separating techniques</a:t>
            </a:r>
          </a:p>
        </p:txBody>
      </p:sp>
      <p:sp>
        <p:nvSpPr>
          <p:cNvPr id="3076" name="Text Box 142">
            <a:extLst>
              <a:ext uri="{FF2B5EF4-FFF2-40B4-BE49-F238E27FC236}">
                <a16:creationId xmlns:a16="http://schemas.microsoft.com/office/drawing/2014/main" id="{D65DC06A-E7E4-5744-BADB-20CC42FF8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775" y="177800"/>
            <a:ext cx="5041900" cy="3635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u="sng">
                <a:latin typeface="Comic Sans MS" panose="030F0902030302020204" pitchFamily="66" charset="0"/>
              </a:rPr>
              <a:t>Separating Air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How can you separate oxygen and nitrogen from air? Use the following diagram to help you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</p:txBody>
      </p:sp>
      <p:sp>
        <p:nvSpPr>
          <p:cNvPr id="3077" name="Text Box 267">
            <a:extLst>
              <a:ext uri="{FF2B5EF4-FFF2-40B4-BE49-F238E27FC236}">
                <a16:creationId xmlns:a16="http://schemas.microsoft.com/office/drawing/2014/main" id="{72B206B4-3543-0B45-BBEB-8B4E81AC3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2952750"/>
            <a:ext cx="4751388" cy="3943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u="sng">
                <a:latin typeface="Comic Sans MS" panose="030F0902030302020204" pitchFamily="66" charset="0"/>
              </a:rPr>
              <a:t>How could you separate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u="sng">
                <a:latin typeface="Comic Sans MS" panose="030F0902030302020204" pitchFamily="66" charset="0"/>
              </a:rPr>
              <a:t>Miscible liquids</a:t>
            </a:r>
          </a:p>
          <a:p>
            <a:pPr eaLnBrk="1" hangingPunct="1">
              <a:spcBef>
                <a:spcPct val="50000"/>
              </a:spcBef>
            </a:pPr>
            <a:endParaRPr lang="en-GB" altLang="en-US" u="sng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u="sng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u="sng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u="sng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u="sng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u="sng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u="sng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 u="sng">
                <a:latin typeface="Comic Sans MS" panose="030F0902030302020204" pitchFamily="66" charset="0"/>
              </a:rPr>
              <a:t>Immiscible liquids</a:t>
            </a: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 baseline="-25000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</p:txBody>
      </p:sp>
      <p:sp>
        <p:nvSpPr>
          <p:cNvPr id="3078" name="Text Box 274">
            <a:extLst>
              <a:ext uri="{FF2B5EF4-FFF2-40B4-BE49-F238E27FC236}">
                <a16:creationId xmlns:a16="http://schemas.microsoft.com/office/drawing/2014/main" id="{A9526072-B8B3-A743-B55C-FDF5926C5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1193800"/>
            <a:ext cx="4751388" cy="1633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What do the following mean?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MISCIBLE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IMMISCIBLE</a:t>
            </a:r>
          </a:p>
          <a:p>
            <a:pPr eaLnBrk="1" hangingPunct="1">
              <a:spcBef>
                <a:spcPct val="50000"/>
              </a:spcBef>
            </a:pPr>
            <a:endParaRPr lang="en-GB" altLang="en-US">
              <a:latin typeface="Comic Sans MS" panose="030F09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omic Sans MS" panose="030F0902030302020204" pitchFamily="66" charset="0"/>
              </a:rPr>
              <a:t> </a:t>
            </a:r>
          </a:p>
        </p:txBody>
      </p:sp>
      <p:sp>
        <p:nvSpPr>
          <p:cNvPr id="3079" name="Rectangle 847">
            <a:extLst>
              <a:ext uri="{FF2B5EF4-FFF2-40B4-BE49-F238E27FC236}">
                <a16:creationId xmlns:a16="http://schemas.microsoft.com/office/drawing/2014/main" id="{5D5A7A9C-1FC5-0946-B44A-ECA9C6188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3080" name="Rectangle 849">
            <a:extLst>
              <a:ext uri="{FF2B5EF4-FFF2-40B4-BE49-F238E27FC236}">
                <a16:creationId xmlns:a16="http://schemas.microsoft.com/office/drawing/2014/main" id="{B3FC5E7D-98C2-BA42-B1ED-BD0A41BA1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3113"/>
            <a:ext cx="1026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3081" name="Text Box 277">
            <a:extLst>
              <a:ext uri="{FF2B5EF4-FFF2-40B4-BE49-F238E27FC236}">
                <a16:creationId xmlns:a16="http://schemas.microsoft.com/office/drawing/2014/main" id="{2B809D3A-4210-9E4A-A252-194BCD354979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5059363" y="3960813"/>
            <a:ext cx="5040312" cy="1865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="1" u="sng">
                <a:latin typeface="Comic Sans MS" panose="030F0902030302020204" pitchFamily="66" charset="0"/>
              </a:rPr>
              <a:t>What is chromatography and how can you calculate the r</a:t>
            </a:r>
            <a:r>
              <a:rPr lang="en-GB" altLang="en-US" b="1" u="sng" baseline="-25000">
                <a:latin typeface="Comic Sans MS" panose="030F0902030302020204" pitchFamily="66" charset="0"/>
              </a:rPr>
              <a:t>f</a:t>
            </a:r>
            <a:r>
              <a:rPr lang="en-GB" altLang="en-US" b="1" u="sng">
                <a:latin typeface="Comic Sans MS" panose="030F0902030302020204" pitchFamily="66" charset="0"/>
              </a:rPr>
              <a:t> value</a:t>
            </a: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altLang="en-US" b="1" u="sng">
              <a:latin typeface="Comic Sans MS" panose="030F0902030302020204" pitchFamily="66" charset="0"/>
            </a:endParaRPr>
          </a:p>
        </p:txBody>
      </p:sp>
      <p:sp>
        <p:nvSpPr>
          <p:cNvPr id="3082" name="Text Box 5">
            <a:extLst>
              <a:ext uri="{FF2B5EF4-FFF2-40B4-BE49-F238E27FC236}">
                <a16:creationId xmlns:a16="http://schemas.microsoft.com/office/drawing/2014/main" id="{08F96801-B1D6-5343-9375-B33A0510C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8" y="6845300"/>
            <a:ext cx="6943725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218" tIns="47610" rIns="95218" bIns="47610">
            <a:spAutoFit/>
          </a:bodyPr>
          <a:lstStyle>
            <a:lvl1pPr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25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200" b="1">
                <a:latin typeface="Comic Sans MS" panose="030F0902030302020204" pitchFamily="66" charset="0"/>
              </a:rPr>
              <a:t>Keywords: freezing, oxygen, carbon dioxide, nitrogen, solvent, solution, solute </a:t>
            </a:r>
          </a:p>
        </p:txBody>
      </p:sp>
      <p:pic>
        <p:nvPicPr>
          <p:cNvPr id="3083" name="Picture 2">
            <a:extLst>
              <a:ext uri="{FF2B5EF4-FFF2-40B4-BE49-F238E27FC236}">
                <a16:creationId xmlns:a16="http://schemas.microsoft.com/office/drawing/2014/main" id="{D2463C75-8C72-5046-ACCF-F3A0C04AB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988" y="915988"/>
            <a:ext cx="1563687" cy="218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25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2685</TotalTime>
  <Words>193</Words>
  <Application>Microsoft Macintosh PowerPoint</Application>
  <PresentationFormat>Custom</PresentationFormat>
  <Paragraphs>100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Comic Sans MS</vt:lpstr>
      <vt:lpstr>Default Design</vt:lpstr>
      <vt:lpstr>PowerPoint Presentation</vt:lpstr>
      <vt:lpstr>PowerPoint Presentation</vt:lpstr>
    </vt:vector>
  </TitlesOfParts>
  <Company>Laptops for Teachers</Company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jra</dc:creator>
  <cp:lastModifiedBy>Gary Griffiths</cp:lastModifiedBy>
  <cp:revision>172</cp:revision>
  <cp:lastPrinted>2012-01-10T14:14:12Z</cp:lastPrinted>
  <dcterms:created xsi:type="dcterms:W3CDTF">2007-01-08T21:22:33Z</dcterms:created>
  <dcterms:modified xsi:type="dcterms:W3CDTF">2018-02-25T15:03:42Z</dcterms:modified>
</cp:coreProperties>
</file>