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/>
    <p:restoredTop sz="94645"/>
  </p:normalViewPr>
  <p:slideViewPr>
    <p:cSldViewPr snapToGrid="0" snapToObjects="1" showGuides="1">
      <p:cViewPr varScale="1">
        <p:scale>
          <a:sx n="115" d="100"/>
          <a:sy n="115" d="100"/>
        </p:scale>
        <p:origin x="21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3F3E9-D2F4-6147-BA50-676384B55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3352D-ACE2-0B45-8D6A-605118093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6F28F-202E-1B4C-BA2C-5295A3731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F7637-40A7-7E4F-873C-C569F1A62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08971-0447-4D41-A0F9-6D64B7599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7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C59BF-47A3-2949-A36B-27E9B2DCD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84E80-D1AA-9842-995C-557E4EDF4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D4ABD-6557-E442-9E53-EC0C51F2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C11F9-2AFE-FF4A-856A-03256144F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166CE-F62A-4C4F-B9AF-A5CCAF3D5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1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4A120-32DC-894E-BEAB-E379080B7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7FEB9-3048-E84E-91B9-2383A68C6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8FA5D-59EB-BA4A-BEEA-41365213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64F93-BC83-4A4F-B8AB-E0C4C8B69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3093F-D67A-3348-A1E6-4D9C0C4F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4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B2D9E-D48C-C341-B105-19F1CB581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C5A2C-312E-0B4F-8F8E-9E3DF39F5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DE1ED4-8D75-8745-98F1-1FDD26023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0BA447-D61E-DF43-8D85-8033726B7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3E6E11-7555-494B-AC8C-A12B3A898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4B2851-25A8-2549-B770-F05F7C9A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5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DFA7E-B9DD-1744-A384-A090082D4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489B7-9A8B-7C4E-8EF0-CCCB14DDF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4E2BB-630A-E64D-87B9-AE8206EF0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6507B7-C6F1-AF41-9CF0-E778D17D3B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2E8563-2E73-9444-8E38-22DD0E3D8B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0B9F0D-720E-8648-B26B-CC1E012A1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C80A8B-ADF1-0542-953E-4ADC3F12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F428E9-2ED0-DD42-8BE8-52D854416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67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17C74-2C88-A345-B9B6-9AFB570C6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C14DA-20B9-544E-B7B6-BEF17E231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B2DE2D-9EB8-1A44-A32C-C3DEE0FB8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F05E7-1CCC-274A-B0DF-D34406031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92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AA4906-4BBD-E64E-AA1D-F539C8914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DBBE7-63D1-634D-8726-8859C861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C791F-E701-0C4F-9056-57C793C5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53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AD999-D43C-6749-B715-8E1C709B9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21D15-A0E3-704C-BDEF-9C3CE980B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721C1-BB49-AB4D-8A3C-8CE5C7084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74BCD-797D-C349-BD2E-03651249B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37B54-74A3-9D4C-8DE6-1C9B917D5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383AF-389B-3A49-A27C-67B5965E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26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19216-6DA4-CE42-A7DE-3BDAD9649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6B9B1A-55BE-8D4A-975F-497AFB641D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8C3EA-F2F2-CD45-BFB4-86D890F2A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E440A-66AF-074A-AE73-AA6289F7B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8E8EF-1726-5344-9DAD-BA19FDA4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7EA390-BD0B-714F-ACC2-B0EA991DA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9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90E5-F437-CE42-98A3-468F57408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5890F-7CC7-F34B-BB4D-65F2187486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78FB6-F26D-3F4C-B040-2BDA12EE4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D704B-C4D4-B54A-B2D6-B19101997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B53B8-F93D-6D4A-B5C0-216A5B045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375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8FC9E7-BE3E-6744-A2DA-F3D525F652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F35C99-CA60-7D49-971D-6F3B548D7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D03A1-481B-CA45-AB9C-2F4D7ED6B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A7B2F-0F28-874E-9C22-7F4CBE538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6F753-1A36-E042-AD61-7FB895F8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1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4B4444-319B-C749-9DA3-747EAA13F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9ECA3-A6B2-584C-AAEA-C17D5A80A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34135-4E2A-3A49-AF5F-73461EA5E2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EF08E-555D-5F47-B560-DD33D3E1499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3F43A-7CC0-954F-83CF-8DA9B31DA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F66C8-0518-114B-B22B-A0D7894EF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4E153-726F-F846-88D3-8FD14E350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3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FA9AB5-1DE9-0F49-9137-F7C2636C9F5C}"/>
              </a:ext>
            </a:extLst>
          </p:cNvPr>
          <p:cNvSpPr txBox="1"/>
          <p:nvPr/>
        </p:nvSpPr>
        <p:spPr>
          <a:xfrm>
            <a:off x="4828478" y="2461516"/>
            <a:ext cx="276550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Motion</a:t>
            </a:r>
          </a:p>
          <a:p>
            <a:pPr algn="ctr"/>
            <a:r>
              <a:rPr lang="en-GB" dirty="0"/>
              <a:t>By</a:t>
            </a:r>
          </a:p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C0CE37-9A93-3F46-9672-F3887B023B20}"/>
              </a:ext>
            </a:extLst>
          </p:cNvPr>
          <p:cNvSpPr txBox="1"/>
          <p:nvPr/>
        </p:nvSpPr>
        <p:spPr>
          <a:xfrm>
            <a:off x="353122" y="297367"/>
            <a:ext cx="3616712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State Newton's 3 laws of motion</a:t>
            </a: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AE64A-9C5E-6245-A83E-7EE1417237FC}"/>
              </a:ext>
            </a:extLst>
          </p:cNvPr>
          <p:cNvSpPr txBox="1"/>
          <p:nvPr/>
        </p:nvSpPr>
        <p:spPr>
          <a:xfrm>
            <a:off x="4287644" y="297367"/>
            <a:ext cx="3616712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State typical speeds for</a:t>
            </a:r>
          </a:p>
          <a:p>
            <a:r>
              <a:rPr lang="en-GB" sz="1400" dirty="0"/>
              <a:t>Walking</a:t>
            </a:r>
          </a:p>
          <a:p>
            <a:r>
              <a:rPr lang="en-GB" sz="1400" dirty="0"/>
              <a:t>Running</a:t>
            </a:r>
          </a:p>
          <a:p>
            <a:r>
              <a:rPr lang="en-GB" sz="1400" dirty="0"/>
              <a:t>A car</a:t>
            </a:r>
          </a:p>
          <a:p>
            <a:r>
              <a:rPr lang="en-GB" sz="1400" dirty="0"/>
              <a:t>The speed of sound</a:t>
            </a:r>
          </a:p>
          <a:p>
            <a:r>
              <a:rPr lang="en-GB" sz="1400" dirty="0"/>
              <a:t>The speed of light</a:t>
            </a:r>
          </a:p>
          <a:p>
            <a:endParaRPr lang="en-GB" sz="1400" dirty="0"/>
          </a:p>
          <a:p>
            <a:r>
              <a:rPr lang="en-GB" sz="1400" dirty="0"/>
              <a:t>Convert each value to scientific notation to 2 significant figures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62BD70-1BB6-BC43-9E56-4CD1CDCE1442}"/>
              </a:ext>
            </a:extLst>
          </p:cNvPr>
          <p:cNvSpPr txBox="1"/>
          <p:nvPr/>
        </p:nvSpPr>
        <p:spPr>
          <a:xfrm>
            <a:off x="353122" y="3061681"/>
            <a:ext cx="4397298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Sketch a velocity time graph to include periods of acceleration, deceleration and constant motion</a:t>
            </a:r>
          </a:p>
          <a:p>
            <a:r>
              <a:rPr lang="en-GB" sz="1400" dirty="0"/>
              <a:t>Show how to calculate acceleration and distance from such a graph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C37C0C-88F5-944D-A24C-10DEB71150FE}"/>
              </a:ext>
            </a:extLst>
          </p:cNvPr>
          <p:cNvSpPr txBox="1"/>
          <p:nvPr/>
        </p:nvSpPr>
        <p:spPr>
          <a:xfrm>
            <a:off x="7982414" y="297367"/>
            <a:ext cx="3637157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Explain the difference between speed and velocity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Explain how changing direction is also a change in acceleration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9A9697-25BF-294E-A135-803F8EC74A9D}"/>
              </a:ext>
            </a:extLst>
          </p:cNvPr>
          <p:cNvSpPr txBox="1"/>
          <p:nvPr/>
        </p:nvSpPr>
        <p:spPr>
          <a:xfrm>
            <a:off x="7982414" y="2953959"/>
            <a:ext cx="3637157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Write and learn the equations linking</a:t>
            </a:r>
          </a:p>
          <a:p>
            <a:pPr marL="342900" indent="-342900">
              <a:buAutoNum type="alphaLcParenR"/>
            </a:pPr>
            <a:r>
              <a:rPr lang="en-GB" sz="1400" dirty="0"/>
              <a:t>Speed, distance &amp; time</a:t>
            </a:r>
          </a:p>
          <a:p>
            <a:pPr marL="342900" indent="-342900">
              <a:buAutoNum type="alphaLcParenR"/>
            </a:pPr>
            <a:r>
              <a:rPr lang="en-GB" sz="1400" dirty="0"/>
              <a:t>Acceleration, velocity and time</a:t>
            </a:r>
          </a:p>
          <a:p>
            <a:pPr marL="342900" indent="-342900">
              <a:buAutoNum type="alphaLcParenR"/>
            </a:pPr>
            <a:r>
              <a:rPr lang="en-GB" sz="1400" dirty="0"/>
              <a:t>Force, mass and acceleration</a:t>
            </a:r>
          </a:p>
          <a:p>
            <a:pPr marL="342900" indent="-342900">
              <a:buAutoNum type="alphaLcParenR"/>
            </a:pPr>
            <a:r>
              <a:rPr lang="en-GB" sz="1400" dirty="0"/>
              <a:t>Kinetic energy, mass and velocity</a:t>
            </a:r>
          </a:p>
          <a:p>
            <a:r>
              <a:rPr lang="en-GB" sz="1400" dirty="0"/>
              <a:t>Give units for all values</a:t>
            </a:r>
          </a:p>
          <a:p>
            <a:pPr marL="342900" indent="-342900">
              <a:buAutoNum type="alphaLcParenR"/>
            </a:pPr>
            <a:endParaRPr lang="en-GB" sz="1400" dirty="0"/>
          </a:p>
          <a:p>
            <a:pPr marL="342900" indent="-342900">
              <a:buAutoNum type="alphaLcParenR"/>
            </a:pPr>
            <a:endParaRPr lang="en-GB" sz="1400" dirty="0"/>
          </a:p>
          <a:p>
            <a:pPr marL="342900" indent="-342900">
              <a:buAutoNum type="alphaLcParenR"/>
            </a:pPr>
            <a:endParaRPr lang="en-GB" sz="1400" dirty="0"/>
          </a:p>
          <a:p>
            <a:pPr marL="342900" indent="-342900">
              <a:buAutoNum type="alphaLcParenR"/>
            </a:pPr>
            <a:endParaRPr lang="en-GB" sz="1400" dirty="0"/>
          </a:p>
          <a:p>
            <a:pPr marL="342900" indent="-342900">
              <a:buAutoNum type="alphaLcParenR"/>
            </a:pPr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68332F-A9CB-0C49-B63E-F5BB1F7DCBFE}"/>
              </a:ext>
            </a:extLst>
          </p:cNvPr>
          <p:cNvSpPr txBox="1"/>
          <p:nvPr/>
        </p:nvSpPr>
        <p:spPr>
          <a:xfrm>
            <a:off x="4828478" y="3543227"/>
            <a:ext cx="2966224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Explain the factors that affect braking distance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17896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116</Words>
  <Application>Microsoft Macintosh PowerPoint</Application>
  <PresentationFormat>Widescreen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Griffiths</dc:creator>
  <cp:lastModifiedBy>Gary Griffiths</cp:lastModifiedBy>
  <cp:revision>2</cp:revision>
  <dcterms:created xsi:type="dcterms:W3CDTF">2018-02-03T10:57:06Z</dcterms:created>
  <dcterms:modified xsi:type="dcterms:W3CDTF">2018-02-03T11:14:44Z</dcterms:modified>
</cp:coreProperties>
</file>